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77" r:id="rId2"/>
    <p:sldId id="260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inführung" id="{CB6BBEF7-9717-4733-A929-535518E6EBF6}">
          <p14:sldIdLst>
            <p14:sldId id="277"/>
          </p14:sldIdLst>
        </p14:section>
        <p14:section name="Erstellen Sie Ihre Präsentation." id="{16378913-E5ED-4281-BAF5-F1F938CB0BED}">
          <p14:sldIdLst>
            <p14:sldId id="260"/>
          </p14:sldIdLst>
        </p14:section>
        <p14:section name="Gestalten Sie Ihre Präsentation aus." id="{E2D565D1-BA5E-44E6-A40E-50A644912248}">
          <p14:sldIdLst/>
        </p14:section>
        <p14:section name="Stellen Sie Ihre Präsentation dar." id="{71D59651-8EFA-4415-9623-98B4C4A8699C}">
          <p14:sldIdLst/>
        </p14:section>
        <p14:section name="Das ist noch nicht alles!" id="{2E16B512-814A-4DC1-A986-25475E10E0EF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19912" autoAdjust="0"/>
    <p:restoredTop sz="86387" autoAdjust="0"/>
  </p:normalViewPr>
  <p:slideViewPr>
    <p:cSldViewPr>
      <p:cViewPr>
        <p:scale>
          <a:sx n="95" d="100"/>
          <a:sy n="95" d="100"/>
        </p:scale>
        <p:origin x="-480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de-DE"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de-DE" sz="1200"/>
            </a:lvl1pPr>
          </a:lstStyle>
          <a:p>
            <a:fld id="{00F830A1-3891-4B82-A120-081866556DA0}" type="datetimeFigureOut">
              <a:pPr/>
              <a:t>12/17/2009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de-DE"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de-DE" sz="1200"/>
            </a:lvl1pPr>
          </a:lstStyle>
          <a:p>
            <a:fld id="{58CC9574-A819-4FE4-99A7-1E27AD09ADC2}" type="slidenum"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718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Diese </a:t>
            </a:r>
            <a:r>
              <a:rPr lang="de-DE" dirty="0" smtClean="0"/>
              <a:t>Präsentation veranschaulicht die neuen Fähigkeiten von PowerPoint. Betrachten Sie sie am besten als Diashow. Diese Folien sollen Ihnen als Anregung zur Gestaltung eigener Präsentationen in PowerPoint 2010 dienen.</a:t>
            </a:r>
          </a:p>
          <a:p>
            <a:endParaRPr lang="de-DE" dirty="0" smtClean="0"/>
          </a:p>
          <a:p>
            <a:r>
              <a:rPr lang="de-DE" dirty="0" smtClean="0"/>
              <a:t>Weitere Beispielvorlagen können Sie anzeigen, indem Sie auf die Registerkarte Datei und dann auf der Registerkarte Neu auf Beispielvorlagen klicken.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de-DE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de-DE"/>
              <a:t>Formatvorlage des Untertitelmasters durch Klicken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eaLnBrk="1" latinLnBrk="0" hangingPunct="1">
              <a:defRPr kumimoji="0" lang="de-DE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en mit 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 b="1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de-DE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eaLnBrk="1" latinLnBrk="0" hangingPunct="1">
              <a:buNone/>
              <a:defRPr kumimoji="0" lang="de-DE"/>
            </a:lvl1pPr>
          </a:lstStyle>
          <a:p>
            <a:pPr eaLnBrk="1" latinLnBrk="0" hangingPunct="1"/>
            <a:r>
              <a:rPr lang="de-DE" smtClean="0"/>
              <a:t>Mediaclip durch Klicken auf Symbol hinzufügen</a:t>
            </a:r>
            <a:endParaRPr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de-DE" sz="2400">
                <a:solidFill>
                  <a:schemeClr val="bg1"/>
                </a:solidFill>
              </a:defRPr>
            </a:lvl1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 b="1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de-DE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de-DE" sz="3200"/>
            </a:lvl1pPr>
            <a:lvl2pPr marL="457200" indent="0" eaLnBrk="1" latinLnBrk="0" hangingPunct="1">
              <a:buNone/>
              <a:defRPr kumimoji="0" lang="de-DE" sz="2800"/>
            </a:lvl2pPr>
            <a:lvl3pPr marL="914400" indent="0" eaLnBrk="1" latinLnBrk="0" hangingPunct="1">
              <a:buNone/>
              <a:defRPr kumimoji="0" lang="de-DE" sz="2400"/>
            </a:lvl3pPr>
            <a:lvl4pPr marL="1371600" indent="0" eaLnBrk="1" latinLnBrk="0" hangingPunct="1">
              <a:buNone/>
              <a:defRPr kumimoji="0" lang="de-DE" sz="2000"/>
            </a:lvl4pPr>
            <a:lvl5pPr marL="1828800" indent="0" eaLnBrk="1" latinLnBrk="0" hangingPunct="1">
              <a:buNone/>
              <a:defRPr kumimoji="0" lang="de-DE" sz="2000"/>
            </a:lvl5pPr>
            <a:lvl6pPr marL="2286000" indent="0" eaLnBrk="1" latinLnBrk="0" hangingPunct="1">
              <a:buNone/>
              <a:defRPr kumimoji="0" lang="de-DE" sz="2000"/>
            </a:lvl6pPr>
            <a:lvl7pPr marL="2743200" indent="0" eaLnBrk="1" latinLnBrk="0" hangingPunct="1">
              <a:buNone/>
              <a:defRPr kumimoji="0" lang="de-DE" sz="2000"/>
            </a:lvl7pPr>
            <a:lvl8pPr marL="3200400" indent="0" eaLnBrk="1" latinLnBrk="0" hangingPunct="1">
              <a:buNone/>
              <a:defRPr kumimoji="0" lang="de-DE" sz="2000"/>
            </a:lvl8pPr>
            <a:lvl9pPr marL="3657600" indent="0" eaLnBrk="1" latinLnBrk="0" hangingPunct="1">
              <a:buNone/>
              <a:defRPr kumimoji="0" lang="de-DE" sz="2000"/>
            </a:lvl9pPr>
          </a:lstStyle>
          <a:p>
            <a:pPr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de-DE" sz="1400"/>
            </a:lvl1pPr>
            <a:lvl2pPr marL="457200" indent="0" eaLnBrk="1" latinLnBrk="0" hangingPunct="1">
              <a:buNone/>
              <a:defRPr kumimoji="0" lang="de-DE" sz="1200"/>
            </a:lvl2pPr>
            <a:lvl3pPr marL="914400" indent="0" eaLnBrk="1" latinLnBrk="0" hangingPunct="1">
              <a:buNone/>
              <a:defRPr kumimoji="0" lang="de-DE" sz="1000"/>
            </a:lvl3pPr>
            <a:lvl4pPr marL="1371600" indent="0" eaLnBrk="1" latinLnBrk="0" hangingPunct="1">
              <a:buNone/>
              <a:defRPr kumimoji="0" lang="de-DE" sz="900"/>
            </a:lvl4pPr>
            <a:lvl5pPr marL="1828800" indent="0" eaLnBrk="1" latinLnBrk="0" hangingPunct="1">
              <a:buNone/>
              <a:defRPr kumimoji="0" lang="de-DE" sz="900"/>
            </a:lvl5pPr>
            <a:lvl6pPr marL="2286000" indent="0" eaLnBrk="1" latinLnBrk="0" hangingPunct="1">
              <a:buNone/>
              <a:defRPr kumimoji="0" lang="de-DE" sz="900"/>
            </a:lvl6pPr>
            <a:lvl7pPr marL="2743200" indent="0" eaLnBrk="1" latinLnBrk="0" hangingPunct="1">
              <a:buNone/>
              <a:defRPr kumimoji="0" lang="de-DE" sz="900"/>
            </a:lvl7pPr>
            <a:lvl8pPr marL="3200400" indent="0" eaLnBrk="1" latinLnBrk="0" hangingPunct="1">
              <a:buNone/>
              <a:defRPr kumimoji="0" lang="de-DE" sz="900"/>
            </a:lvl8pPr>
            <a:lvl9pPr marL="3657600" indent="0" eaLnBrk="1" latinLnBrk="0" hangingPunct="1">
              <a:buNone/>
              <a:defRPr kumimoji="0" lang="de-DE" sz="9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vertikaler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de-DE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/>
              <a:t>    Titelmasterformat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de-DE" sz="3000" b="1" cap="all"/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de-DE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de-DE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de-DE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de-DE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de-DE"/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de-DE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de-DE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eaLnBrk="1" latinLnBrk="0" hangingPunct="1">
              <a:defRPr kumimoji="0" lang="de-DE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: Hervorhebung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de-DE" sz="28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de-DE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de-DE" sz="1800"/>
            </a:lvl6pPr>
            <a:lvl7pPr eaLnBrk="1" latinLnBrk="0" hangingPunct="1">
              <a:defRPr kumimoji="0" lang="de-DE" sz="1800"/>
            </a:lvl7pPr>
            <a:lvl8pPr eaLnBrk="1" latinLnBrk="0" hangingPunct="1">
              <a:defRPr kumimoji="0" lang="de-DE" sz="1800"/>
            </a:lvl8pPr>
            <a:lvl9pPr eaLnBrk="1" latinLnBrk="0" hangingPunct="1">
              <a:defRPr kumimoji="0" lang="de-DE" sz="18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de-DE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de-DE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de-DE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de-DE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de-DE" sz="1800"/>
            </a:lvl6pPr>
            <a:lvl7pPr eaLnBrk="1" latinLnBrk="0" hangingPunct="1">
              <a:defRPr kumimoji="0" lang="de-DE" sz="1800"/>
            </a:lvl7pPr>
            <a:lvl8pPr eaLnBrk="1" latinLnBrk="0" hangingPunct="1">
              <a:defRPr kumimoji="0" lang="de-DE" sz="1800"/>
            </a:lvl8pPr>
            <a:lvl9pPr eaLnBrk="1" latinLnBrk="0" hangingPunct="1">
              <a:defRPr kumimoji="0" lang="de-DE" sz="18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de-DE"/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: Hervorhebung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de-DE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/>
              <a:t>Titelmasterformat durch Klicken bearbeiten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de-DE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de-DE" sz="2000" b="1"/>
            </a:lvl2pPr>
            <a:lvl3pPr marL="914400" indent="0" eaLnBrk="1" latinLnBrk="0" hangingPunct="1">
              <a:buNone/>
              <a:defRPr kumimoji="0" lang="de-DE" sz="1800" b="1"/>
            </a:lvl3pPr>
            <a:lvl4pPr marL="1371600" indent="0" eaLnBrk="1" latinLnBrk="0" hangingPunct="1">
              <a:buNone/>
              <a:defRPr kumimoji="0" lang="de-DE" sz="1600" b="1"/>
            </a:lvl4pPr>
            <a:lvl5pPr marL="1828800" indent="0" eaLnBrk="1" latinLnBrk="0" hangingPunct="1">
              <a:buNone/>
              <a:defRPr kumimoji="0" lang="de-DE" sz="1600" b="1"/>
            </a:lvl5pPr>
            <a:lvl6pPr marL="2286000" indent="0" eaLnBrk="1" latinLnBrk="0" hangingPunct="1">
              <a:buNone/>
              <a:defRPr kumimoji="0" lang="de-DE" sz="1600" b="1"/>
            </a:lvl6pPr>
            <a:lvl7pPr marL="2743200" indent="0" eaLnBrk="1" latinLnBrk="0" hangingPunct="1">
              <a:buNone/>
              <a:defRPr kumimoji="0" lang="de-DE" sz="1600" b="1"/>
            </a:lvl7pPr>
            <a:lvl8pPr marL="3200400" indent="0" eaLnBrk="1" latinLnBrk="0" hangingPunct="1">
              <a:buNone/>
              <a:defRPr kumimoji="0" lang="de-DE" sz="1600" b="1"/>
            </a:lvl8pPr>
            <a:lvl9pPr marL="3657600" indent="0" eaLnBrk="1" latinLnBrk="0" hangingPunct="1">
              <a:buNone/>
              <a:defRPr kumimoji="0" lang="de-DE" sz="1600" b="1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de-DE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de-DE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de-DE" sz="18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de-DE"/>
              <a:t>Formatvorlage des Untertitelmasters durch Klicken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de-DE" sz="2000" b="1"/>
            </a:lvl1pPr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de-DE" sz="2800">
                <a:solidFill>
                  <a:schemeClr val="bg1"/>
                </a:solidFill>
              </a:defRPr>
            </a:lvl1pPr>
            <a:lvl2pPr eaLnBrk="1" latinLnBrk="0" hangingPunct="1">
              <a:defRPr kumimoji="0" lang="de-DE" sz="2800">
                <a:solidFill>
                  <a:schemeClr val="bg1"/>
                </a:solidFill>
              </a:defRPr>
            </a:lvl2pPr>
            <a:lvl3pPr eaLnBrk="1" latinLnBrk="0" hangingPunct="1">
              <a:defRPr kumimoji="0" lang="de-DE" sz="2400">
                <a:solidFill>
                  <a:schemeClr val="bg1"/>
                </a:solidFill>
              </a:defRPr>
            </a:lvl3pPr>
            <a:lvl4pPr eaLnBrk="1" latinLnBrk="0" hangingPunct="1">
              <a:defRPr kumimoji="0" lang="de-DE" sz="2000">
                <a:solidFill>
                  <a:schemeClr val="bg1"/>
                </a:solidFill>
              </a:defRPr>
            </a:lvl4pPr>
            <a:lvl5pPr eaLnBrk="1" latinLnBrk="0" hangingPunct="1">
              <a:defRPr kumimoji="0" lang="de-DE" sz="2000">
                <a:solidFill>
                  <a:schemeClr val="bg1"/>
                </a:solidFill>
              </a:defRPr>
            </a:lvl5pPr>
            <a:lvl6pPr eaLnBrk="1" latinLnBrk="0" hangingPunct="1">
              <a:defRPr kumimoji="0" lang="de-DE" sz="2000"/>
            </a:lvl6pPr>
            <a:lvl7pPr eaLnBrk="1" latinLnBrk="0" hangingPunct="1">
              <a:defRPr kumimoji="0" lang="de-DE" sz="2000"/>
            </a:lvl7pPr>
            <a:lvl8pPr eaLnBrk="1" latinLnBrk="0" hangingPunct="1">
              <a:defRPr kumimoji="0" lang="de-DE" sz="2000"/>
            </a:lvl8pPr>
            <a:lvl9pPr eaLnBrk="1" latinLnBrk="0" hangingPunct="1">
              <a:defRPr kumimoji="0" lang="de-DE" sz="20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de-DE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de-DE" sz="1200"/>
            </a:lvl2pPr>
            <a:lvl3pPr marL="914400" indent="0" eaLnBrk="1" latinLnBrk="0" hangingPunct="1">
              <a:buNone/>
              <a:defRPr kumimoji="0" lang="de-DE" sz="1000"/>
            </a:lvl3pPr>
            <a:lvl4pPr marL="1371600" indent="0" eaLnBrk="1" latinLnBrk="0" hangingPunct="1">
              <a:buNone/>
              <a:defRPr kumimoji="0" lang="de-DE" sz="900"/>
            </a:lvl4pPr>
            <a:lvl5pPr marL="1828800" indent="0" eaLnBrk="1" latinLnBrk="0" hangingPunct="1">
              <a:buNone/>
              <a:defRPr kumimoji="0" lang="de-DE" sz="900"/>
            </a:lvl5pPr>
            <a:lvl6pPr marL="2286000" indent="0" eaLnBrk="1" latinLnBrk="0" hangingPunct="1">
              <a:buNone/>
              <a:defRPr kumimoji="0" lang="de-DE" sz="900"/>
            </a:lvl6pPr>
            <a:lvl7pPr marL="2743200" indent="0" eaLnBrk="1" latinLnBrk="0" hangingPunct="1">
              <a:buNone/>
              <a:defRPr kumimoji="0" lang="de-DE" sz="900"/>
            </a:lvl7pPr>
            <a:lvl8pPr marL="3200400" indent="0" eaLnBrk="1" latinLnBrk="0" hangingPunct="1">
              <a:buNone/>
              <a:defRPr kumimoji="0" lang="de-DE" sz="900"/>
            </a:lvl8pPr>
            <a:lvl9pPr marL="3657600" indent="0" eaLnBrk="1" latinLnBrk="0" hangingPunct="1">
              <a:buNone/>
              <a:defRPr kumimoji="0" lang="de-DE" sz="9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de-DE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de-DE" smtClean="0"/>
              <a:t>Titelmasterformat durch Klicken bearbeiten</a:t>
            </a:r>
            <a:endParaRPr kumimoji="0"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pPr/>
              <a:t>12/17/2009</a:t>
            </a:fld>
            <a:endParaRPr kumimoji="0"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pPr/>
              <a:t>‹Nr.›</a:t>
            </a:fld>
            <a:endParaRPr kumimoji="0"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1" r:id="rId4"/>
    <p:sldLayoutId id="2147483652" r:id="rId5"/>
    <p:sldLayoutId id="2147483654" r:id="rId6"/>
    <p:sldLayoutId id="2147483655" r:id="rId7"/>
    <p:sldLayoutId id="2147483660" r:id="rId8"/>
    <p:sldLayoutId id="2147483656" r:id="rId9"/>
    <p:sldLayoutId id="214748367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de-DE"/>
      </a:defPPr>
      <a:lvl1pPr marL="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0"/>
            <a:ext cx="7239000" cy="1828800"/>
          </a:xfrm>
        </p:spPr>
        <p:txBody>
          <a:bodyPr>
            <a:normAutofit/>
          </a:bodyPr>
          <a:lstStyle/>
          <a:p>
            <a:pPr algn="l"/>
            <a:r>
              <a:rPr lang="de-DE" sz="2400" b="0" dirty="0" smtClean="0">
                <a:solidFill>
                  <a:srgbClr val="7BCF27"/>
                </a:solidFill>
                <a:latin typeface="Calibri" pitchFamily="34" charset="0"/>
              </a:rPr>
              <a:t>App-Fahrt</a:t>
            </a:r>
            <a:endParaRPr lang="de-DE" sz="5600" b="0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89864" y="3962400"/>
            <a:ext cx="3946416" cy="233737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14000"/>
              </a:lnSpc>
            </a:pPr>
            <a:r>
              <a:rPr lang="de-DE" sz="2000">
                <a:solidFill>
                  <a:prstClr val="black">
                    <a:lumMod val="85000"/>
                    <a:lumOff val="15000"/>
                  </a:prstClr>
                </a:solidFill>
              </a:rPr>
              <a:t>Verwenden Sie </a:t>
            </a:r>
            <a:r>
              <a:rPr lang="de-DE" sz="2000" b="1">
                <a:solidFill>
                  <a:srgbClr val="F48914"/>
                </a:solidFill>
              </a:rPr>
              <a:t>Beispielvorlagen,</a:t>
            </a:r>
            <a:r>
              <a:rPr lang="de-DE" sz="2000" b="1">
                <a:solidFill>
                  <a:prstClr val="black">
                    <a:lumMod val="85000"/>
                    <a:lumOff val="15000"/>
                  </a:prstClr>
                </a:solidFill>
              </a:rPr>
              <a:t> </a:t>
            </a:r>
            <a:r>
              <a:rPr lang="de-DE" sz="2000">
                <a:solidFill>
                  <a:prstClr val="black">
                    <a:lumMod val="85000"/>
                    <a:lumOff val="15000"/>
                  </a:prstClr>
                </a:solidFill>
              </a:rPr>
              <a:t>um mit einer Präsentation zu beginnen und sich auf den Inhalt konzentrieren zu können (Sie betrachten gerade jetzt eine solche Vorlage!)</a:t>
            </a:r>
          </a:p>
          <a:p>
            <a:endParaRPr lang="de-DE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3880" y="1219200"/>
            <a:ext cx="3962400" cy="2474524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>
              <a:lnSpc>
                <a:spcPct val="114000"/>
              </a:lnSpc>
            </a:pPr>
            <a:r>
              <a:rPr lang="de-DE" sz="2000">
                <a:solidFill>
                  <a:prstClr val="black">
                    <a:lumMod val="85000"/>
                    <a:lumOff val="15000"/>
                  </a:prstClr>
                </a:solidFill>
              </a:rPr>
              <a:t>Sie müssen nicht von Grund auf neu beginnen.</a:t>
            </a:r>
          </a:p>
          <a:p>
            <a:pPr>
              <a:lnSpc>
                <a:spcPct val="114000"/>
              </a:lnSpc>
            </a:pPr>
            <a:endParaRPr lang="de-DE" sz="200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>
              <a:lnSpc>
                <a:spcPct val="114000"/>
              </a:lnSpc>
            </a:pPr>
            <a:r>
              <a:rPr lang="de-DE" sz="2000">
                <a:solidFill>
                  <a:prstClr val="black">
                    <a:lumMod val="85000"/>
                    <a:lumOff val="15000"/>
                  </a:prstClr>
                </a:solidFill>
              </a:rPr>
              <a:t>Wenn Sie Hilfe für einen Statusbericht oder Ideen für ein Fotoalbum brauchen, müssen Sie nicht weiter suchen.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de-DE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  <a:ea typeface="+mn-ea"/>
                <a:cs typeface="+mn-cs"/>
              </a:rPr>
              <a:t>Erste Schritte</a:t>
            </a:r>
            <a:r>
              <a:rPr lang="de-DE" sz="28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2800" dirty="0">
                <a:solidFill>
                  <a:prstClr val="black">
                    <a:lumMod val="50000"/>
                    <a:lumOff val="50000"/>
                  </a:prstClr>
                </a:solidFill>
                <a:latin typeface="+mn-lt"/>
                <a:ea typeface="+mn-ea"/>
                <a:cs typeface="+mn-cs"/>
              </a:rPr>
              <a:t>mit Vorlagen</a:t>
            </a:r>
            <a:endParaRPr lang="de-DE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552" y="4036468"/>
            <a:ext cx="3108960" cy="2339502"/>
          </a:xfrm>
          <a:prstGeom prst="rect">
            <a:avLst/>
          </a:prstGeom>
          <a:ln w="15875">
            <a:solidFill>
              <a:schemeClr val="bg1"/>
            </a:solidFill>
            <a:miter lim="800000"/>
            <a:headEnd/>
            <a:tailEnd/>
          </a:ln>
          <a:effectLst>
            <a:glow rad="38100">
              <a:schemeClr val="tx1">
                <a:lumMod val="95000"/>
                <a:lumOff val="5000"/>
                <a:alpha val="27000"/>
              </a:schemeClr>
            </a:glow>
            <a:outerShdw dist="35921" dir="2700000" algn="ctr" rotWithShape="0">
              <a:schemeClr val="bg2"/>
            </a:outerShdw>
          </a:effectLst>
        </p:spPr>
      </p:pic>
      <p:pic>
        <p:nvPicPr>
          <p:cNvPr id="2" name="Picture 1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2" y="1299519"/>
            <a:ext cx="3108960" cy="2340864"/>
          </a:xfrm>
          <a:prstGeom prst="rect">
            <a:avLst/>
          </a:prstGeom>
          <a:effectLst>
            <a:outerShdw blurRad="38100" sx="101000" sy="101000" algn="ct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inführung in PowerPoint 2010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IntroducingPowerPoint2010</Template>
  <TotalTime>0</TotalTime>
  <Words>116</Words>
  <Application>Microsoft Office PowerPoint</Application>
  <PresentationFormat>Bildschirmpräsentation (4:3)</PresentationFormat>
  <Paragraphs>11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Einführung in PowerPoint 2010</vt:lpstr>
      <vt:lpstr>App-Fahrt</vt:lpstr>
      <vt:lpstr>Erste Schritte mit Vorlagen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2011-04-04T18:28:19Z</dcterms:created>
  <dcterms:modified xsi:type="dcterms:W3CDTF">2011-04-04T18:30:38Z</dcterms:modified>
</cp:coreProperties>
</file>